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6" autoAdjust="0"/>
  </p:normalViewPr>
  <p:slideViewPr>
    <p:cSldViewPr snapToGrid="0">
      <p:cViewPr>
        <p:scale>
          <a:sx n="66" d="100"/>
          <a:sy n="66" d="100"/>
        </p:scale>
        <p:origin x="3378" y="48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28600" indent="-228600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28600" indent="-228600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pPr marL="0" indent="0">
              <a:buNone/>
            </a:pPr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Illustrations of existing models and theories of collective motions.</a:t>
            </a:r>
          </a:p>
          <a:p>
            <a:r>
              <a:rPr lang="en-US" dirty="0"/>
              <a:t>(a)-(c) Reynolds’ “</a:t>
            </a:r>
            <a:r>
              <a:rPr lang="en-US" dirty="0" err="1"/>
              <a:t>boids</a:t>
            </a:r>
            <a:r>
              <a:rPr lang="en-US" dirty="0"/>
              <a:t>” model obeying the rules of separation (a), alignment (b) and cohesion (c)</a:t>
            </a:r>
          </a:p>
          <a:p>
            <a:r>
              <a:rPr lang="en-US" dirty="0"/>
              <a:t>(d) Nematic self-propelled particle model, displaying splay (left) and bend (right) instability</a:t>
            </a:r>
          </a:p>
          <a:p>
            <a:r>
              <a:rPr lang="en-US" dirty="0"/>
              <a:t>(e) Simulation of efficient fluid mixing driven by </a:t>
            </a:r>
            <a:r>
              <a:rPr lang="en-US"/>
              <a:t>active pusher swimmers.</a:t>
            </a:r>
            <a:endParaRPr lang="en-US" dirty="0"/>
          </a:p>
          <a:p>
            <a:r>
              <a:rPr lang="en-US" dirty="0"/>
              <a:t>Image courtesy of Reynolds (a-c) \cite{Reynolds1987}, Ramaswamy (d) \cite{Ramaswamy2010} and </a:t>
            </a:r>
            <a:r>
              <a:rPr lang="en-US" dirty="0" err="1"/>
              <a:t>Saintillan</a:t>
            </a:r>
            <a:r>
              <a:rPr lang="en-US" dirty="0"/>
              <a:t> (e) \cite{Saintillan2008b}.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11367B-3803-4AC2-A6C4-90B878C1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2" y="2272944"/>
            <a:ext cx="4866968" cy="2853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FC24C-771C-4130-804B-CC0C6CDDE7DD}"/>
              </a:ext>
            </a:extLst>
          </p:cNvPr>
          <p:cNvSpPr/>
          <p:nvPr/>
        </p:nvSpPr>
        <p:spPr>
          <a:xfrm>
            <a:off x="1533832" y="4409768"/>
            <a:ext cx="958646" cy="25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9BFC-49C2-4371-AD19-0CF1B8A2C2DB}"/>
              </a:ext>
            </a:extLst>
          </p:cNvPr>
          <p:cNvGrpSpPr/>
          <p:nvPr/>
        </p:nvGrpSpPr>
        <p:grpSpPr>
          <a:xfrm>
            <a:off x="926805" y="5413103"/>
            <a:ext cx="5004389" cy="1257709"/>
            <a:chOff x="-5613989" y="4980344"/>
            <a:chExt cx="12165806" cy="30575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24DE-131E-4F66-961A-0535BA1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13989" y="4999394"/>
              <a:ext cx="3038475" cy="3038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93EBA-FF3B-4991-8959-689A1FFC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56464" y="4980344"/>
              <a:ext cx="3048000" cy="3038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0E1E2-5444-432C-BA4E-7DE9F9D64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9" r="1346"/>
            <a:stretch/>
          </p:blipFill>
          <p:spPr>
            <a:xfrm>
              <a:off x="491536" y="4980344"/>
              <a:ext cx="3006598" cy="3057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6F4688-C3B7-45EC-A45F-64130E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3817" y="4980344"/>
              <a:ext cx="3048000" cy="3038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9D29B-161B-4A59-8ADF-3D7B85D07E7A}"/>
              </a:ext>
            </a:extLst>
          </p:cNvPr>
          <p:cNvSpPr txBox="1"/>
          <p:nvPr/>
        </p:nvSpPr>
        <p:spPr>
          <a:xfrm>
            <a:off x="3979989" y="1150854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E9039-974E-4B70-A3CB-EDC4D7B58E5A}"/>
              </a:ext>
            </a:extLst>
          </p:cNvPr>
          <p:cNvSpPr txBox="1"/>
          <p:nvPr/>
        </p:nvSpPr>
        <p:spPr>
          <a:xfrm>
            <a:off x="5656390" y="1150853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1F3C-4EDE-49D4-8BDE-7392174AF94E}"/>
              </a:ext>
            </a:extLst>
          </p:cNvPr>
          <p:cNvSpPr txBox="1"/>
          <p:nvPr/>
        </p:nvSpPr>
        <p:spPr>
          <a:xfrm>
            <a:off x="2322215" y="115212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4A953-2B25-43D8-8301-304272B587AC}"/>
              </a:ext>
            </a:extLst>
          </p:cNvPr>
          <p:cNvSpPr txBox="1"/>
          <p:nvPr/>
        </p:nvSpPr>
        <p:spPr>
          <a:xfrm>
            <a:off x="990907" y="24498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A0AC7-C62E-48B2-90DE-7A7E83731312}"/>
              </a:ext>
            </a:extLst>
          </p:cNvPr>
          <p:cNvSpPr txBox="1"/>
          <p:nvPr/>
        </p:nvSpPr>
        <p:spPr>
          <a:xfrm>
            <a:off x="951653" y="5143762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/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blipFill>
                <a:blip r:embed="rId11"/>
                <a:stretch>
                  <a:fillRect l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/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blipFill>
                <a:blip r:embed="rId12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/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blipFill>
                <a:blip r:embed="rId13"/>
                <a:stretch>
                  <a:fillRect l="-9244" r="-33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/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blipFill>
                <a:blip r:embed="rId14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FB33AA-D781-4EA6-AD08-E10609766B4F}"/>
              </a:ext>
            </a:extLst>
          </p:cNvPr>
          <p:cNvSpPr/>
          <p:nvPr/>
        </p:nvSpPr>
        <p:spPr>
          <a:xfrm>
            <a:off x="2811409" y="3022178"/>
            <a:ext cx="836666" cy="154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</TotalTime>
  <Words>566</Words>
  <Application>Microsoft Office PowerPoint</Application>
  <PresentationFormat>Letter Paper (8.5x11 in)</PresentationFormat>
  <Paragraphs>57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25</cp:revision>
  <cp:lastPrinted>2020-11-01T01:45:20Z</cp:lastPrinted>
  <dcterms:created xsi:type="dcterms:W3CDTF">2020-10-31T22:47:50Z</dcterms:created>
  <dcterms:modified xsi:type="dcterms:W3CDTF">2020-11-11T19:50:21Z</dcterms:modified>
</cp:coreProperties>
</file>